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2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2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84" r:id="rId19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99" Type="http://schemas.openxmlformats.org/officeDocument/2006/relationships/slide" Target="slides/slide12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2" name="Shape 4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" name="Google Shape;4823;p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24" name="Google Shape;4824;p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notesSlide" Target="../notesSlides/notesSlide129.xml"/></Relationships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5" name="Shape 4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6" name="Google Shape;4826;p68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</a:pPr>
            <a:r>
              <a:rPr b="0" i="0" lang="zh-CN" sz="4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Subject</a:t>
            </a:r>
            <a:endParaRPr b="0" i="0" sz="4000" u="none" cap="none" strike="noStrike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827" name="Google Shape;4827;p685"/>
          <p:cNvSpPr txBox="1"/>
          <p:nvPr>
            <p:ph idx="1" type="body"/>
          </p:nvPr>
        </p:nvSpPr>
        <p:spPr>
          <a:xfrm>
            <a:off x="1043492" y="1742739"/>
            <a:ext cx="6082989" cy="2362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Char char="○"/>
            </a:pPr>
            <a:r>
              <a:rPr b="0" i="0" lang="zh-CN" sz="24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Blank is NOT a subject.  Rarely do we send an email about nothing.  If an email is about nothing…don’t send it!</a:t>
            </a:r>
            <a:endParaRPr/>
          </a:p>
          <a:p>
            <a:pPr indent="-2794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Char char="○"/>
            </a:pPr>
            <a:r>
              <a:rPr b="0" i="0" lang="zh-CN" sz="24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Brief 2-3 Words</a:t>
            </a:r>
            <a:endParaRPr/>
          </a:p>
          <a:p>
            <a:pPr indent="-163576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24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zh-CN" sz="24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EXAMPLES: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zh-CN" sz="24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Question about test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zh-CN" sz="2400" u="none" cap="none" strike="noStrik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Meet on Monday?</a:t>
            </a:r>
            <a:endParaRPr b="0" i="0" sz="2400" u="none" cap="none" strike="noStrike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